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540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F96C3-E0C7-4984-B922-12FC94FC6233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BC68-F954-4F46-B44A-EEE5F66054E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F96C3-E0C7-4984-B922-12FC94FC6233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BC68-F954-4F46-B44A-EEE5F6605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F96C3-E0C7-4984-B922-12FC94FC6233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BC68-F954-4F46-B44A-EEE5F6605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F96C3-E0C7-4984-B922-12FC94FC6233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BC68-F954-4F46-B44A-EEE5F6605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F96C3-E0C7-4984-B922-12FC94FC6233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BC68-F954-4F46-B44A-EEE5F66054E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F96C3-E0C7-4984-B922-12FC94FC6233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BC68-F954-4F46-B44A-EEE5F6605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F96C3-E0C7-4984-B922-12FC94FC6233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BC68-F954-4F46-B44A-EEE5F6605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F96C3-E0C7-4984-B922-12FC94FC6233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BC68-F954-4F46-B44A-EEE5F6605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F96C3-E0C7-4984-B922-12FC94FC6233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BC68-F954-4F46-B44A-EEE5F6605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F96C3-E0C7-4984-B922-12FC94FC6233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BC68-F954-4F46-B44A-EEE5F6605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F96C3-E0C7-4984-B922-12FC94FC6233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D5BC68-F954-4F46-B44A-EEE5F66054E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CF96C3-E0C7-4984-B922-12FC94FC6233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D5BC68-F954-4F46-B44A-EEE5F66054E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«Великой Армии простой солдат»</a:t>
            </a:r>
            <a:endParaRPr lang="ru-RU" dirty="0"/>
          </a:p>
        </p:txBody>
      </p:sp>
      <p:pic>
        <p:nvPicPr>
          <p:cNvPr id="4" name="Рисунок 3" descr="Картинки по запросу картинки людей, узнавших о Победе 1945 год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356992"/>
            <a:ext cx="3960440" cy="280831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превратились в белых журавлей…</a:t>
            </a:r>
            <a:endParaRPr lang="ru-RU" dirty="0"/>
          </a:p>
        </p:txBody>
      </p:sp>
      <p:pic>
        <p:nvPicPr>
          <p:cNvPr id="4" name="Содержимое 3" descr="http://www.proza.ru/pics/2011/09/16/32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556792"/>
            <a:ext cx="5040560" cy="31683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http://t3.gstatic.com/images?q=tbn:ANd9GcRqgZISjsCHeJsMqsg0dBw2Q7Xzwosvhu20IbUTZ1Rs7_szH1DxB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80928"/>
            <a:ext cx="2880320" cy="33123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Четыре долгих года шла война</a:t>
            </a:r>
            <a:endParaRPr lang="ru-RU" dirty="0"/>
          </a:p>
        </p:txBody>
      </p:sp>
      <p:pic>
        <p:nvPicPr>
          <p:cNvPr id="4" name="Содержимое 3" descr="http://www.komunist.com.ua/img/news/2014/86/ryad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2204864"/>
            <a:ext cx="3960440" cy="37980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http://www.afanasy.biz/news/society2/soc_22062012_an2_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80928"/>
            <a:ext cx="4122340" cy="3055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Долгожданная победа!</a:t>
            </a:r>
            <a:endParaRPr lang="ru-RU" dirty="0"/>
          </a:p>
        </p:txBody>
      </p:sp>
      <p:pic>
        <p:nvPicPr>
          <p:cNvPr id="4" name="Содержимое 3" descr="Картинки по запросу картинки людей, узнавших о Победе 1945 год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420888"/>
            <a:ext cx="3960440" cy="360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Картинки по запросу картинки людей, узнавших о Победе 1945 год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420888"/>
            <a:ext cx="3168352" cy="29523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Горит огонь и в дождь, и в снег, и в град…</a:t>
            </a:r>
            <a:endParaRPr lang="ru-RU" dirty="0"/>
          </a:p>
        </p:txBody>
      </p:sp>
      <p:pic>
        <p:nvPicPr>
          <p:cNvPr id="4" name="Содержимое 3" descr="http://mmoum.ucoz.ru/_bl/6/0849544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35163"/>
            <a:ext cx="6840760" cy="444616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Поздравляем </a:t>
            </a:r>
            <a:r>
              <a:rPr lang="ru-RU" dirty="0" smtClean="0"/>
              <a:t>н</a:t>
            </a:r>
            <a:r>
              <a:rPr lang="ru-RU" dirty="0" smtClean="0"/>
              <a:t>аших дедов</a:t>
            </a:r>
            <a:endParaRPr lang="ru-RU" dirty="0"/>
          </a:p>
        </p:txBody>
      </p:sp>
      <p:pic>
        <p:nvPicPr>
          <p:cNvPr id="4" name="Содержимое 3" descr="http://www.xn--h1aaawkeh.net/wp-content/uploads/2013/05/naslednik_pobedy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132856"/>
            <a:ext cx="5953844" cy="42484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 забудем мы подвиг великий!</a:t>
            </a:r>
            <a:endParaRPr lang="ru-RU" dirty="0"/>
          </a:p>
        </p:txBody>
      </p:sp>
      <p:pic>
        <p:nvPicPr>
          <p:cNvPr id="1026" name="Picture 2" descr="C:\Documents and Settings\Администратор\Рабочий стол\новые фото\30052013\SAM_11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4248472" cy="39604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7" name="Picture 3" descr="C:\Documents and Settings\Администратор\Рабочий стол\новые фото\30052013\SAM_1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204864"/>
            <a:ext cx="3744416" cy="360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Бессмертен подвиг доблестных солдат!</a:t>
            </a:r>
            <a:endParaRPr lang="ru-RU" dirty="0"/>
          </a:p>
        </p:txBody>
      </p:sp>
      <p:pic>
        <p:nvPicPr>
          <p:cNvPr id="4" name="Содержимое 3" descr="https://pp.vk.me/c608830/v608830078/c262/iuurquTD8iU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16832"/>
            <a:ext cx="4536504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 сегодня отмечаем светлый праздник всей страны…</a:t>
            </a:r>
            <a:endParaRPr lang="ru-RU" dirty="0"/>
          </a:p>
        </p:txBody>
      </p:sp>
      <p:pic>
        <p:nvPicPr>
          <p:cNvPr id="4" name="Содержимое 3" descr="http://t2.gstatic.com/images?q=tbn:ANd9GcQssvM3LdGkf9SiJDdqJN2H9RnvJuPQPsWr0b3EQIaxz64riLdytA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6048672" cy="40324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легком тумане кутался тревожный плеск волны</a:t>
            </a:r>
            <a:endParaRPr lang="ru-RU" dirty="0"/>
          </a:p>
        </p:txBody>
      </p:sp>
      <p:pic>
        <p:nvPicPr>
          <p:cNvPr id="4" name="Содержимое 3" descr="http://www.artem-kashkanov.ru/photos/Artem-Kashkanov.ru128085988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3568" y="2060848"/>
            <a:ext cx="6576864" cy="42637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22 июня ровно в четыре утра…</a:t>
            </a:r>
            <a:endParaRPr lang="ru-RU" dirty="0"/>
          </a:p>
        </p:txBody>
      </p:sp>
      <p:pic>
        <p:nvPicPr>
          <p:cNvPr id="4" name="Содержимое 3" descr="http://flot.com/publications/books/shelf/germanyvsussr/images/5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276872"/>
            <a:ext cx="6120680" cy="39604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 мать зовет!</a:t>
            </a:r>
            <a:endParaRPr lang="ru-RU" dirty="0"/>
          </a:p>
        </p:txBody>
      </p:sp>
      <p:pic>
        <p:nvPicPr>
          <p:cNvPr id="4" name="Содержимое 3" descr="http://prezentacii-edu.ru/uploads/posts/2013-03/1362384169_pionery-gero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132856"/>
            <a:ext cx="6264696" cy="42484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была страшная война…</a:t>
            </a:r>
            <a:endParaRPr lang="ru-RU" dirty="0"/>
          </a:p>
        </p:txBody>
      </p:sp>
      <p:pic>
        <p:nvPicPr>
          <p:cNvPr id="4" name="Содержимое 3" descr="http://doseng.org/uploads/posts/2008-11/1226779123_a941b7ab9a031368206fd5e3b80ba82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3744416" cy="3600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http://waralbum.ru/wp-content/uploads/2010/12/Sofi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086195"/>
            <a:ext cx="3960440" cy="443914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тылу люди тоже совершали подвиги.</a:t>
            </a:r>
            <a:endParaRPr lang="ru-RU" dirty="0"/>
          </a:p>
        </p:txBody>
      </p:sp>
      <p:pic>
        <p:nvPicPr>
          <p:cNvPr id="4" name="Содержимое 3" descr="http://www.b-port.com/mediafiles/items/2013/10/116461/b02e38c42d7616fc045a1e4410b7593f_X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3240360" cy="38671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http://gazeta-petrozavodsk.ru/sites/default/files/styles/596x410/public/original_nodes/3ae380b590391d96201e90db14d0acb5.jpg?itok=uzCxi2AM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484785"/>
            <a:ext cx="4494634" cy="273630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http://www.udmgazeta.ru/assets/images/news/obshhestvo/2015/02/1318183356_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293096"/>
            <a:ext cx="3816424" cy="236371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Этот лозунг прибавлял сил…</a:t>
            </a:r>
            <a:endParaRPr lang="ru-RU" dirty="0"/>
          </a:p>
        </p:txBody>
      </p:sp>
      <p:pic>
        <p:nvPicPr>
          <p:cNvPr id="4" name="Содержимое 3" descr="http://festival.1september.ru/articles/579341/img6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420888"/>
            <a:ext cx="5832648" cy="3600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Староминская книга Памяти</a:t>
            </a:r>
            <a:endParaRPr lang="ru-RU" dirty="0"/>
          </a:p>
        </p:txBody>
      </p:sp>
      <p:pic>
        <p:nvPicPr>
          <p:cNvPr id="2050" name="Picture 2" descr="C:\фотографии\SAM_04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76872"/>
            <a:ext cx="6382675" cy="40477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</TotalTime>
  <Words>94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«Великой Армии простой солдат»</vt:lpstr>
      <vt:lpstr>Мы сегодня отмечаем светлый праздник всей страны…</vt:lpstr>
      <vt:lpstr>В легком тумане кутался тревожный плеск волны</vt:lpstr>
      <vt:lpstr>22 июня ровно в четыре утра…</vt:lpstr>
      <vt:lpstr>Родина мать зовет!</vt:lpstr>
      <vt:lpstr>Это была страшная война…</vt:lpstr>
      <vt:lpstr>В тылу люди тоже совершали подвиги.</vt:lpstr>
      <vt:lpstr>Этот лозунг прибавлял сил…</vt:lpstr>
      <vt:lpstr>Староминская книга Памяти</vt:lpstr>
      <vt:lpstr>И превратились в белых журавлей…</vt:lpstr>
      <vt:lpstr>Четыре долгих года шла война</vt:lpstr>
      <vt:lpstr>Долгожданная победа!</vt:lpstr>
      <vt:lpstr>Горит огонь и в дождь, и в снег, и в град…</vt:lpstr>
      <vt:lpstr>Поздравляем наших дедов</vt:lpstr>
      <vt:lpstr>Не забудем мы подвиг великий!</vt:lpstr>
      <vt:lpstr>Бессмертен подвиг доблестных солдат!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«Великой Армии простой солдат»</dc:title>
  <dc:creator>USER</dc:creator>
  <cp:lastModifiedBy>USER</cp:lastModifiedBy>
  <cp:revision>12</cp:revision>
  <dcterms:created xsi:type="dcterms:W3CDTF">2015-03-22T15:08:19Z</dcterms:created>
  <dcterms:modified xsi:type="dcterms:W3CDTF">2015-03-22T17:01:25Z</dcterms:modified>
</cp:coreProperties>
</file>